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C10F8-32E6-45A3-A6FA-58D5F46EAB9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21852-9AE1-4ED6-9F6C-95F5FB406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9600" b="1" dirty="0" smtClean="0"/>
              <a:t>Omega 85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858180" cy="1752600"/>
          </a:xfrm>
          <a:ln>
            <a:solidFill>
              <a:schemeClr val="bg1"/>
            </a:solidFill>
          </a:ln>
        </p:spPr>
        <p:txBody>
          <a:bodyPr>
            <a:normAutofit fontScale="32500" lnSpcReduction="20000"/>
          </a:bodyPr>
          <a:lstStyle/>
          <a:p>
            <a:endParaRPr lang="en-US" dirty="0"/>
          </a:p>
          <a:p>
            <a:r>
              <a:rPr lang="en-US" sz="6000" b="1" dirty="0" smtClean="0"/>
              <a:t>"Shear</a:t>
            </a:r>
          </a:p>
          <a:p>
            <a:r>
              <a:rPr lang="en-US" sz="6000" b="1" dirty="0" smtClean="0"/>
              <a:t>Sensation</a:t>
            </a:r>
          </a:p>
          <a:p>
            <a:r>
              <a:rPr lang="en-US" sz="6000" b="1" dirty="0" smtClean="0"/>
              <a:t>Plus" All-</a:t>
            </a:r>
          </a:p>
          <a:p>
            <a:r>
              <a:rPr lang="en-US" sz="6000" b="1" dirty="0" smtClean="0"/>
              <a:t>Purpose</a:t>
            </a:r>
          </a:p>
          <a:p>
            <a:r>
              <a:rPr lang="en-US" sz="6000" b="1" dirty="0" smtClean="0"/>
              <a:t>Grease</a:t>
            </a:r>
          </a:p>
          <a:p>
            <a:endParaRPr lang="en-US" sz="6000" b="1" dirty="0" smtClean="0"/>
          </a:p>
          <a:p>
            <a:endParaRPr lang="en-US" sz="57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Omega </a:t>
            </a:r>
            <a:r>
              <a:rPr lang="en-US" smtClean="0">
                <a:solidFill>
                  <a:schemeClr val="tx2"/>
                </a:solidFill>
              </a:rPr>
              <a:t>85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i="1" dirty="0" smtClean="0"/>
              <a:t>Superior thickener and additives ensure unparalleled shear stability.</a:t>
            </a:r>
          </a:p>
          <a:p>
            <a:r>
              <a:rPr lang="en-US" i="1" dirty="0" smtClean="0"/>
              <a:t>True multi-purpose versatility – ideal for virtually all applications.</a:t>
            </a:r>
          </a:p>
          <a:p>
            <a:r>
              <a:rPr lang="en-US" i="1" dirty="0" smtClean="0"/>
              <a:t>Outstanding oxidation stability to assure long service life.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OUTSTANDING PROPERTIES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 vert="horz"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Omega 85 </a:t>
            </a:r>
            <a:r>
              <a:rPr lang="en-US" dirty="0" smtClean="0"/>
              <a:t>is the superior all-purpose grease that:</a:t>
            </a:r>
          </a:p>
          <a:p>
            <a:r>
              <a:rPr lang="en-US" dirty="0" smtClean="0"/>
              <a:t>won't squeeze out or migrate away from applied surfaces.</a:t>
            </a:r>
          </a:p>
          <a:p>
            <a:r>
              <a:rPr lang="en-US" dirty="0" smtClean="0"/>
              <a:t>Has a non-metallic thickening system to </a:t>
            </a:r>
            <a:r>
              <a:rPr lang="en-US" dirty="0" err="1" smtClean="0"/>
              <a:t>minmize</a:t>
            </a:r>
            <a:r>
              <a:rPr lang="en-US" dirty="0" smtClean="0"/>
              <a:t> hardening</a:t>
            </a:r>
          </a:p>
          <a:p>
            <a:pPr>
              <a:buNone/>
            </a:pPr>
            <a:r>
              <a:rPr lang="en-US" dirty="0" smtClean="0"/>
              <a:t>of the grease due to oxidation of the base oil.</a:t>
            </a:r>
          </a:p>
          <a:p>
            <a:r>
              <a:rPr lang="en-US" dirty="0" smtClean="0"/>
              <a:t>Is fully compatible with all types of seal materials – does</a:t>
            </a:r>
          </a:p>
          <a:p>
            <a:pPr>
              <a:buNone/>
            </a:pPr>
            <a:r>
              <a:rPr lang="en-US" dirty="0" smtClean="0"/>
              <a:t>away with difficult seal replacements caused by grease</a:t>
            </a:r>
          </a:p>
          <a:p>
            <a:pPr>
              <a:buNone/>
            </a:pPr>
            <a:r>
              <a:rPr lang="en-US" dirty="0" smtClean="0"/>
              <a:t>damage.</a:t>
            </a:r>
          </a:p>
          <a:p>
            <a:r>
              <a:rPr lang="en-US" dirty="0" smtClean="0"/>
              <a:t>Eliminates guesswork and misapplication – all-purpose</a:t>
            </a:r>
          </a:p>
          <a:p>
            <a:pPr>
              <a:buNone/>
            </a:pPr>
            <a:r>
              <a:rPr lang="en-US" dirty="0" smtClean="0"/>
              <a:t>versatility saves you time and money!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USE </a:t>
            </a:r>
            <a:r>
              <a:rPr lang="en-US" dirty="0">
                <a:solidFill>
                  <a:schemeClr val="tx2"/>
                </a:solidFill>
              </a:rPr>
              <a:t>FOR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Omega 85 </a:t>
            </a:r>
            <a:r>
              <a:rPr lang="en-US" dirty="0" smtClean="0"/>
              <a:t>is quality engineered to lubricate virtually any type of equipment. You can safely and confidently use </a:t>
            </a:r>
            <a:r>
              <a:rPr lang="en-US" b="1" dirty="0" smtClean="0"/>
              <a:t>Omega 85 </a:t>
            </a:r>
            <a:r>
              <a:rPr lang="en-US" dirty="0" smtClean="0"/>
              <a:t>for almost any type of grease lubrication for reliable and </a:t>
            </a:r>
            <a:r>
              <a:rPr lang="en-US" dirty="0" err="1" smtClean="0"/>
              <a:t>longlasting</a:t>
            </a:r>
            <a:r>
              <a:rPr lang="en-US" dirty="0" smtClean="0"/>
              <a:t> results.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Omega 85 </a:t>
            </a:r>
            <a:r>
              <a:rPr lang="en-US" dirty="0" smtClean="0"/>
              <a:t>for:</a:t>
            </a:r>
          </a:p>
          <a:p>
            <a:pPr>
              <a:buNone/>
            </a:pPr>
            <a:r>
              <a:rPr lang="en-US" dirty="0" smtClean="0"/>
              <a:t> All Types of Bearings • All Types of Machinery and Factory Equipment • All Types of Vehicle Lubrication Requiring a Grease • Marine and Dockside Equipment • And more…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184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Omega 85</vt:lpstr>
      <vt:lpstr>Omega 85</vt:lpstr>
      <vt:lpstr>OUTSTANDING PROPERTIES</vt:lpstr>
      <vt:lpstr> USE FOR </vt:lpstr>
    </vt:vector>
  </TitlesOfParts>
  <Company>Negaheno Co.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Omega 648</dc:title>
  <dc:creator>Bahram</dc:creator>
  <cp:lastModifiedBy>Bahram</cp:lastModifiedBy>
  <cp:revision>16</cp:revision>
  <dcterms:created xsi:type="dcterms:W3CDTF">2010-01-26T12:18:43Z</dcterms:created>
  <dcterms:modified xsi:type="dcterms:W3CDTF">2010-01-26T12:59:18Z</dcterms:modified>
</cp:coreProperties>
</file>